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303" r:id="rId2"/>
    <p:sldId id="316" r:id="rId3"/>
    <p:sldId id="311" r:id="rId4"/>
    <p:sldId id="317" r:id="rId5"/>
    <p:sldId id="314" r:id="rId6"/>
    <p:sldId id="315" r:id="rId7"/>
    <p:sldId id="310" r:id="rId8"/>
  </p:sldIdLst>
  <p:sldSz cx="9144000" cy="6858000" type="screen4x3"/>
  <p:notesSz cx="9144000" cy="6858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charset="0"/>
        <a:ea typeface="MS PGothic" charset="0"/>
        <a:cs typeface="MS PGothic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charset="0"/>
        <a:ea typeface="MS PGothic" charset="0"/>
        <a:cs typeface="MS PGothic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charset="0"/>
        <a:ea typeface="MS PGothic" charset="0"/>
        <a:cs typeface="MS PGothic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charset="0"/>
        <a:ea typeface="MS PGothic" charset="0"/>
        <a:cs typeface="MS PGothic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charset="0"/>
        <a:ea typeface="MS PGothic" charset="0"/>
        <a:cs typeface="MS PGothic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Rockwell" charset="0"/>
        <a:ea typeface="MS PGothic" charset="0"/>
        <a:cs typeface="MS PGothic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Rockwell" charset="0"/>
        <a:ea typeface="MS PGothic" charset="0"/>
        <a:cs typeface="MS PGothic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Rockwell" charset="0"/>
        <a:ea typeface="MS PGothic" charset="0"/>
        <a:cs typeface="MS PGothic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Rockwell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E1672A"/>
    <a:srgbClr val="E05329"/>
    <a:srgbClr val="FA4616"/>
    <a:srgbClr val="FF462C"/>
    <a:srgbClr val="FF4A21"/>
    <a:srgbClr val="0052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08" autoAdjust="0"/>
    <p:restoredTop sz="94674"/>
  </p:normalViewPr>
  <p:slideViewPr>
    <p:cSldViewPr snapToGrid="0" snapToObjects="1">
      <p:cViewPr varScale="1">
        <p:scale>
          <a:sx n="132" d="100"/>
          <a:sy n="132" d="100"/>
        </p:scale>
        <p:origin x="191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Rockwel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AC6E28A-33A3-DB4F-9F93-D3B0C6596826}" type="datetimeFigureOut">
              <a:rPr lang="en-US"/>
              <a:pPr>
                <a:defRPr/>
              </a:pPr>
              <a:t>1/15/19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Rockwel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C965ECB-F284-854D-818F-5BC971CC7B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4497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0F85DB7A-A5FF-C04A-A4AA-98B39292EA77}" type="datetimeFigureOut">
              <a:rPr lang="en-US"/>
              <a:pPr>
                <a:defRPr/>
              </a:pPr>
              <a:t>1/15/19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1A60B8F3-4DE0-044E-A0D2-83BDE6C791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49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47" y="0"/>
            <a:ext cx="9138106" cy="685786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098770" y="2234918"/>
            <a:ext cx="7858037" cy="1779041"/>
          </a:xfrm>
        </p:spPr>
        <p:txBody>
          <a:bodyPr/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With Two Lines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098772" y="4127675"/>
            <a:ext cx="7858035" cy="774700"/>
          </a:xfrm>
        </p:spPr>
        <p:txBody>
          <a:bodyPr rtlCol="0">
            <a:noAutofit/>
          </a:bodyPr>
          <a:lstStyle>
            <a:lvl1pPr marL="0" indent="0" algn="l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charset="0"/>
                <a:ea typeface="Helvetica" charset="0"/>
                <a:cs typeface="Helvetica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Presentation Subtitle</a:t>
            </a:r>
          </a:p>
        </p:txBody>
      </p:sp>
    </p:spTree>
    <p:extLst>
      <p:ext uri="{BB962C8B-B14F-4D97-AF65-F5344CB8AC3E}">
        <p14:creationId xmlns:p14="http://schemas.microsoft.com/office/powerpoint/2010/main" val="1276722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786685" y="1498984"/>
            <a:ext cx="2170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>
                <a:solidFill>
                  <a:schemeClr val="bg1"/>
                </a:solidFill>
                <a:latin typeface="Quadon Medium"/>
                <a:cs typeface="Quadon Medium"/>
              </a:rPr>
              <a:t>DEPARTMENT OR UNIT NAME.</a:t>
            </a:r>
            <a:r>
              <a:rPr lang="en-US" sz="1200" b="0" i="0" baseline="0" dirty="0">
                <a:solidFill>
                  <a:schemeClr val="bg1"/>
                </a:solidFill>
                <a:latin typeface="Quadon Medium"/>
                <a:cs typeface="Quadon Medium"/>
              </a:rPr>
              <a:t> DELETE FROM MASTER SLIDE IF N/A</a:t>
            </a:r>
            <a:endParaRPr lang="en-US" sz="1200" b="0" i="0" dirty="0">
              <a:solidFill>
                <a:schemeClr val="bg1"/>
              </a:solidFill>
              <a:latin typeface="Quadon Medium"/>
              <a:cs typeface="Quadon Medium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47" y="9723"/>
            <a:ext cx="9138106" cy="6857866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098770" y="2860400"/>
            <a:ext cx="7858037" cy="1779041"/>
          </a:xfrm>
        </p:spPr>
        <p:txBody>
          <a:bodyPr/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With Two Lines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098772" y="4753157"/>
            <a:ext cx="7858035" cy="774700"/>
          </a:xfrm>
        </p:spPr>
        <p:txBody>
          <a:bodyPr rtlCol="0">
            <a:noAutofit/>
          </a:bodyPr>
          <a:lstStyle>
            <a:lvl1pPr marL="0" indent="0" algn="l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charset="0"/>
                <a:ea typeface="Helvetica" charset="0"/>
                <a:cs typeface="Helvetica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Presentation Subtitle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918000" y="1607383"/>
            <a:ext cx="2170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DEPARTMENT OR UNIT NAME.</a:t>
            </a:r>
            <a:r>
              <a:rPr lang="en-US" sz="1200" b="0" i="0" baseline="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 DELETE FROM MASTER SLIDE IF N/A</a:t>
            </a:r>
            <a:endParaRPr lang="en-US" sz="1200" b="0" i="0" dirty="0">
              <a:solidFill>
                <a:schemeClr val="bg1"/>
              </a:solidFill>
              <a:latin typeface="Cambria" charset="0"/>
              <a:ea typeface="Cambria" charset="0"/>
              <a:cs typeface="Cambr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426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auto">
          <a:xfrm>
            <a:off x="327868" y="1191805"/>
            <a:ext cx="7556500" cy="111601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25153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7560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 bwMode="auto">
          <a:xfrm>
            <a:off x="327868" y="1191805"/>
            <a:ext cx="7556500" cy="111601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idx="10"/>
          </p:nvPr>
        </p:nvSpPr>
        <p:spPr bwMode="auto">
          <a:xfrm>
            <a:off x="327868" y="2307816"/>
            <a:ext cx="7556500" cy="409882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278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10"/>
          </p:nvPr>
        </p:nvSpPr>
        <p:spPr>
          <a:xfrm>
            <a:off x="327869" y="2000387"/>
            <a:ext cx="7556499" cy="774700"/>
          </a:xfrm>
        </p:spPr>
        <p:txBody>
          <a:bodyPr rtlCol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charset="0"/>
                <a:ea typeface="Helvetica" charset="0"/>
                <a:cs typeface="Helvetica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327868" y="1191805"/>
            <a:ext cx="7556500" cy="111601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1"/>
          </p:nvPr>
        </p:nvSpPr>
        <p:spPr bwMode="auto">
          <a:xfrm>
            <a:off x="327868" y="2775087"/>
            <a:ext cx="7556500" cy="363155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8573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7869" y="3445123"/>
            <a:ext cx="3657600" cy="3024335"/>
          </a:xfrm>
        </p:spPr>
        <p:txBody>
          <a:bodyPr>
            <a:normAutofit/>
          </a:bodyPr>
          <a:lstStyle>
            <a:lvl1pPr>
              <a:defRPr sz="2000">
                <a:latin typeface="Cambria" charset="0"/>
                <a:ea typeface="Cambria" charset="0"/>
                <a:cs typeface="Cambria" charset="0"/>
              </a:defRPr>
            </a:lvl1pPr>
            <a:lvl2pPr>
              <a:defRPr sz="2000">
                <a:latin typeface="Cambria" charset="0"/>
                <a:ea typeface="Cambria" charset="0"/>
                <a:cs typeface="Cambria" charset="0"/>
              </a:defRPr>
            </a:lvl2pPr>
            <a:lvl3pPr>
              <a:defRPr sz="2000">
                <a:latin typeface="Cambria" charset="0"/>
                <a:ea typeface="Cambria" charset="0"/>
                <a:cs typeface="Cambria" charset="0"/>
              </a:defRPr>
            </a:lvl3pPr>
            <a:lvl4pPr>
              <a:defRPr sz="2000">
                <a:latin typeface="Cambria" charset="0"/>
                <a:ea typeface="Cambria" charset="0"/>
                <a:cs typeface="Cambria" charset="0"/>
              </a:defRPr>
            </a:lvl4pPr>
            <a:lvl5pPr>
              <a:defRPr sz="2000">
                <a:latin typeface="Cambria" charset="0"/>
                <a:ea typeface="Cambria" charset="0"/>
                <a:cs typeface="Cambria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30206" y="3445123"/>
            <a:ext cx="3657600" cy="3024335"/>
          </a:xfrm>
        </p:spPr>
        <p:txBody>
          <a:bodyPr>
            <a:normAutofit/>
          </a:bodyPr>
          <a:lstStyle>
            <a:lvl1pPr>
              <a:defRPr sz="2000" b="0" i="0">
                <a:latin typeface="Cambria" charset="0"/>
                <a:ea typeface="Cambria" charset="0"/>
                <a:cs typeface="Cambria" charset="0"/>
              </a:defRPr>
            </a:lvl1pPr>
            <a:lvl2pPr>
              <a:defRPr sz="2000">
                <a:latin typeface="Cambria" charset="0"/>
                <a:ea typeface="Cambria" charset="0"/>
                <a:cs typeface="Cambria" charset="0"/>
              </a:defRPr>
            </a:lvl2pPr>
            <a:lvl3pPr>
              <a:defRPr sz="2000">
                <a:latin typeface="Cambria" charset="0"/>
                <a:ea typeface="Cambria" charset="0"/>
                <a:cs typeface="Cambria" charset="0"/>
              </a:defRPr>
            </a:lvl3pPr>
            <a:lvl4pPr>
              <a:defRPr sz="2000">
                <a:latin typeface="Cambria" charset="0"/>
                <a:ea typeface="Cambria" charset="0"/>
                <a:cs typeface="Cambria" charset="0"/>
              </a:defRPr>
            </a:lvl4pPr>
            <a:lvl5pPr>
              <a:defRPr sz="2000">
                <a:latin typeface="Cambria" charset="0"/>
                <a:ea typeface="Cambria" charset="0"/>
                <a:cs typeface="Cambria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7869" y="3068606"/>
            <a:ext cx="3657600" cy="322729"/>
          </a:xfrm>
          <a:prstGeom prst="rect">
            <a:avLst/>
          </a:prstGeom>
          <a:solidFill>
            <a:srgbClr val="E1672A"/>
          </a:solidFill>
        </p:spPr>
        <p:txBody>
          <a:bodyPr t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600" b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0206" y="3068606"/>
            <a:ext cx="3657600" cy="322729"/>
          </a:xfrm>
          <a:prstGeom prst="rect">
            <a:avLst/>
          </a:prstGeom>
          <a:solidFill>
            <a:srgbClr val="E1672A"/>
          </a:solidFill>
        </p:spPr>
        <p:txBody>
          <a:bodyPr t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600" b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327869" y="2000387"/>
            <a:ext cx="7556499" cy="774700"/>
          </a:xfrm>
        </p:spPr>
        <p:txBody>
          <a:bodyPr rtlCol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charset="0"/>
                <a:ea typeface="Helvetica" charset="0"/>
                <a:cs typeface="Helvetica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327868" y="1191805"/>
            <a:ext cx="7556500" cy="111601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81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58" y="0"/>
            <a:ext cx="91382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7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10"/>
          <a:srcRect b="89621"/>
          <a:stretch/>
        </p:blipFill>
        <p:spPr>
          <a:xfrm>
            <a:off x="0" y="0"/>
            <a:ext cx="9144000" cy="712269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27868" y="1191805"/>
            <a:ext cx="7556500" cy="111601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27868" y="2297101"/>
            <a:ext cx="7556500" cy="4144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881370" y="351463"/>
            <a:ext cx="50897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0" i="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DEPARTMENT OR UNIT NAME</a:t>
            </a:r>
            <a:r>
              <a:rPr lang="en-US" sz="900" b="0" i="0" baseline="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. DELETE FROM MASTER SLIDE IF N/A</a:t>
            </a:r>
            <a:endParaRPr lang="en-US" sz="900" b="0" i="0" dirty="0">
              <a:solidFill>
                <a:schemeClr val="bg1"/>
              </a:solidFill>
              <a:latin typeface="Cambria" charset="0"/>
              <a:ea typeface="Cambria" charset="0"/>
              <a:cs typeface="Cambria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7" r:id="rId1"/>
    <p:sldLayoutId id="2147484289" r:id="rId2"/>
    <p:sldLayoutId id="2147484286" r:id="rId3"/>
    <p:sldLayoutId id="2147484285" r:id="rId4"/>
    <p:sldLayoutId id="2147484267" r:id="rId5"/>
    <p:sldLayoutId id="2147484269" r:id="rId6"/>
    <p:sldLayoutId id="2147484270" r:id="rId7"/>
    <p:sldLayoutId id="2147484265" r:id="rId8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0" kern="1200">
          <a:solidFill>
            <a:schemeClr val="accent1"/>
          </a:solidFill>
          <a:latin typeface="Helvetica" charset="0"/>
          <a:ea typeface="Helvetica" charset="0"/>
          <a:cs typeface="Helvetica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Rockwell" charset="0"/>
          <a:ea typeface="MS PGothic" panose="020B0600070205080204" pitchFamily="34" charset="-128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Rockwell" charset="0"/>
          <a:ea typeface="MS PGothic" panose="020B0600070205080204" pitchFamily="34" charset="-128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Rockwell" charset="0"/>
          <a:ea typeface="MS PGothic" panose="020B0600070205080204" pitchFamily="34" charset="-128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Rockwell" charset="0"/>
          <a:ea typeface="MS PGothic" panose="020B0600070205080204" pitchFamily="34" charset="-128"/>
          <a:cs typeface="MS PGothic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Rockwell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Rockwell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Rockwell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Rockwell" charset="0"/>
          <a:ea typeface="ＭＳ Ｐゴシック" charset="0"/>
          <a:cs typeface="ＭＳ Ｐゴシック" charset="0"/>
        </a:defRPr>
      </a:lvl9pPr>
    </p:titleStyle>
    <p:bodyStyle>
      <a:lvl1pPr marL="228600" indent="-228600" algn="l" rtl="0" eaLnBrk="0" fontAlgn="base" hangingPunct="0">
        <a:spcBef>
          <a:spcPts val="2000"/>
        </a:spcBef>
        <a:spcAft>
          <a:spcPct val="0"/>
        </a:spcAft>
        <a:buClr>
          <a:schemeClr val="accent3">
            <a:lumMod val="60000"/>
            <a:lumOff val="40000"/>
          </a:schemeClr>
        </a:buClr>
        <a:buSzPct val="75000"/>
        <a:buFont typeface="Wingdings" charset="2"/>
        <a:buChar char="n"/>
        <a:defRPr sz="2400" b="0" i="0" kern="1200">
          <a:solidFill>
            <a:schemeClr val="accent1"/>
          </a:solidFill>
          <a:latin typeface="Cambria" charset="0"/>
          <a:ea typeface="Cambria" charset="0"/>
          <a:cs typeface="Cambria" charset="0"/>
        </a:defRPr>
      </a:lvl1pPr>
      <a:lvl2pPr marL="457200" indent="-228600" algn="l" rtl="0" eaLnBrk="0" fontAlgn="base" hangingPunct="0">
        <a:spcBef>
          <a:spcPts val="600"/>
        </a:spcBef>
        <a:spcAft>
          <a:spcPct val="0"/>
        </a:spcAft>
        <a:buClr>
          <a:schemeClr val="accent3"/>
        </a:buClr>
        <a:buSzPct val="75000"/>
        <a:buFont typeface="Wingdings" charset="2"/>
        <a:buChar char="n"/>
        <a:defRPr sz="2000" b="0" i="0" kern="1200">
          <a:solidFill>
            <a:schemeClr val="accent1"/>
          </a:solidFill>
          <a:latin typeface="Cambria" charset="0"/>
          <a:ea typeface="Cambria" charset="0"/>
          <a:cs typeface="Cambria" charset="0"/>
        </a:defRPr>
      </a:lvl2pPr>
      <a:lvl3pPr marL="685800" indent="-228600" algn="l" rtl="0" eaLnBrk="0" fontAlgn="base" hangingPunct="0">
        <a:spcBef>
          <a:spcPts val="600"/>
        </a:spcBef>
        <a:spcAft>
          <a:spcPct val="0"/>
        </a:spcAft>
        <a:buClr>
          <a:schemeClr val="accent3">
            <a:lumMod val="60000"/>
            <a:lumOff val="40000"/>
          </a:schemeClr>
        </a:buClr>
        <a:buSzPct val="75000"/>
        <a:buFont typeface="Wingdings" charset="2"/>
        <a:buChar char="n"/>
        <a:defRPr sz="2000" b="0" i="0" kern="1200">
          <a:solidFill>
            <a:schemeClr val="accent1"/>
          </a:solidFill>
          <a:latin typeface="Cambria" charset="0"/>
          <a:ea typeface="Cambria" charset="0"/>
          <a:cs typeface="Cambria" charset="0"/>
        </a:defRPr>
      </a:lvl3pPr>
      <a:lvl4pPr marL="914400" indent="-228600" algn="l" rtl="0" eaLnBrk="0" fontAlgn="base" hangingPunct="0">
        <a:spcBef>
          <a:spcPts val="600"/>
        </a:spcBef>
        <a:spcAft>
          <a:spcPct val="0"/>
        </a:spcAft>
        <a:buClr>
          <a:schemeClr val="accent3"/>
        </a:buClr>
        <a:buSzPct val="75000"/>
        <a:buFont typeface="Wingdings" charset="2"/>
        <a:buChar char="n"/>
        <a:defRPr sz="2000" b="0" i="0" kern="1200">
          <a:solidFill>
            <a:schemeClr val="accent1"/>
          </a:solidFill>
          <a:latin typeface="Cambria" charset="0"/>
          <a:ea typeface="Cambria" charset="0"/>
          <a:cs typeface="Cambria" charset="0"/>
        </a:defRPr>
      </a:lvl4pPr>
      <a:lvl5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3">
            <a:lumMod val="60000"/>
            <a:lumOff val="40000"/>
          </a:schemeClr>
        </a:buClr>
        <a:buSzPct val="75000"/>
        <a:buFont typeface="Wingdings" charset="2"/>
        <a:buChar char="n"/>
        <a:defRPr sz="2000" b="0" i="0" kern="1200">
          <a:solidFill>
            <a:schemeClr val="accent1"/>
          </a:solidFill>
          <a:latin typeface="Cambria" charset="0"/>
          <a:ea typeface="Cambria" charset="0"/>
          <a:cs typeface="Cambria" charset="0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156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828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949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6564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63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793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9336067"/>
      </p:ext>
    </p:extLst>
  </p:cSld>
  <p:clrMapOvr>
    <a:masterClrMapping/>
  </p:clrMapOvr>
</p:sld>
</file>

<file path=ppt/theme/theme1.xml><?xml version="1.0" encoding="utf-8"?>
<a:theme xmlns:a="http://schemas.openxmlformats.org/drawingml/2006/main" name="PNE Theme Slide Deck">
  <a:themeElements>
    <a:clrScheme name="Custom 7">
      <a:dk1>
        <a:sysClr val="windowText" lastClr="000000"/>
      </a:dk1>
      <a:lt1>
        <a:sysClr val="window" lastClr="FFFFFF"/>
      </a:lt1>
      <a:dk2>
        <a:srgbClr val="000C3E"/>
      </a:dk2>
      <a:lt2>
        <a:srgbClr val="6C9AC3"/>
      </a:lt2>
      <a:accent1>
        <a:srgbClr val="00529B"/>
      </a:accent1>
      <a:accent2>
        <a:srgbClr val="00529B"/>
      </a:accent2>
      <a:accent3>
        <a:srgbClr val="E17F35"/>
      </a:accent3>
      <a:accent4>
        <a:srgbClr val="FF462C"/>
      </a:accent4>
      <a:accent5>
        <a:srgbClr val="FF462C"/>
      </a:accent5>
      <a:accent6>
        <a:srgbClr val="6C9AC3"/>
      </a:accent6>
      <a:hlink>
        <a:srgbClr val="FF462C"/>
      </a:hlink>
      <a:folHlink>
        <a:srgbClr val="FF7F35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6972</TotalTime>
  <Words>0</Words>
  <Application>Microsoft Macintosh PowerPoint</Application>
  <PresentationFormat>On-screen Show (4:3)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ＭＳ Ｐゴシック</vt:lpstr>
      <vt:lpstr>ＭＳ Ｐゴシック</vt:lpstr>
      <vt:lpstr>Calibri</vt:lpstr>
      <vt:lpstr>Cambria</vt:lpstr>
      <vt:lpstr>Helvetica</vt:lpstr>
      <vt:lpstr>Quadon Medium</vt:lpstr>
      <vt:lpstr>Rockwell</vt:lpstr>
      <vt:lpstr>Wingdings</vt:lpstr>
      <vt:lpstr>PNE Theme Slide Deck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UF College of Engineering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College Performance Data</dc:title>
  <dc:creator>Cocherell,Teresa D</dc:creator>
  <cp:lastModifiedBy>Elizabeth Fiore</cp:lastModifiedBy>
  <cp:revision>293</cp:revision>
  <cp:lastPrinted>2014-01-31T19:29:42Z</cp:lastPrinted>
  <dcterms:created xsi:type="dcterms:W3CDTF">2013-09-18T13:46:37Z</dcterms:created>
  <dcterms:modified xsi:type="dcterms:W3CDTF">2019-01-15T21:34:38Z</dcterms:modified>
</cp:coreProperties>
</file>