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</p:sldIdLst>
  <p:sldSz cx="21945600" cy="32918400"/>
  <p:notesSz cx="6858000" cy="9144000"/>
  <p:defaultTextStyle>
    <a:defPPr>
      <a:defRPr lang="en-US"/>
    </a:defPPr>
    <a:lvl1pPr marL="0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1pPr>
    <a:lvl2pPr marL="1316652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2pPr>
    <a:lvl3pPr marL="2633302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3pPr>
    <a:lvl4pPr marL="3949955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4pPr>
    <a:lvl5pPr marL="5266607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5pPr>
    <a:lvl6pPr marL="6583260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6pPr>
    <a:lvl7pPr marL="7899909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7pPr>
    <a:lvl8pPr marL="9216562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8pPr>
    <a:lvl9pPr marL="10533214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889"/>
    <p:restoredTop sz="50058"/>
  </p:normalViewPr>
  <p:slideViewPr>
    <p:cSldViewPr snapToGrid="0" snapToObjects="1">
      <p:cViewPr varScale="1">
        <p:scale>
          <a:sx n="31" d="100"/>
          <a:sy n="31" d="100"/>
        </p:scale>
        <p:origin x="108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5387343"/>
            <a:ext cx="16459200" cy="11460480"/>
          </a:xfrm>
        </p:spPr>
        <p:txBody>
          <a:bodyPr anchor="b"/>
          <a:lstStyle>
            <a:lvl1pPr algn="ctr">
              <a:defRPr sz="243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3"/>
            <a:ext cx="16459200" cy="7947657"/>
          </a:xfrm>
        </p:spPr>
        <p:txBody>
          <a:bodyPr/>
          <a:lstStyle>
            <a:lvl1pPr marL="0" indent="0" algn="ctr">
              <a:buNone/>
              <a:defRPr sz="9720"/>
            </a:lvl1pPr>
            <a:lvl2pPr marL="1851660" indent="0" algn="ctr">
              <a:buNone/>
              <a:defRPr sz="8100"/>
            </a:lvl2pPr>
            <a:lvl3pPr marL="3703320" indent="0" algn="ctr">
              <a:buNone/>
              <a:defRPr sz="7290"/>
            </a:lvl3pPr>
            <a:lvl4pPr marL="5554980" indent="0" algn="ctr">
              <a:buNone/>
              <a:defRPr sz="6480"/>
            </a:lvl4pPr>
            <a:lvl5pPr marL="7406640" indent="0" algn="ctr">
              <a:buNone/>
              <a:defRPr sz="6480"/>
            </a:lvl5pPr>
            <a:lvl6pPr marL="9258300" indent="0" algn="ctr">
              <a:buNone/>
              <a:defRPr sz="6480"/>
            </a:lvl6pPr>
            <a:lvl7pPr marL="11109960" indent="0" algn="ctr">
              <a:buNone/>
              <a:defRPr sz="6480"/>
            </a:lvl7pPr>
            <a:lvl8pPr marL="12961620" indent="0" algn="ctr">
              <a:buNone/>
              <a:defRPr sz="6480"/>
            </a:lvl8pPr>
            <a:lvl9pPr marL="14813280" indent="0" algn="ctr">
              <a:buNone/>
              <a:defRPr sz="648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36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61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0" y="8206745"/>
            <a:ext cx="18928080" cy="13693137"/>
          </a:xfrm>
        </p:spPr>
        <p:txBody>
          <a:bodyPr anchor="b"/>
          <a:lstStyle>
            <a:lvl1pPr>
              <a:defRPr sz="243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0" y="22029425"/>
            <a:ext cx="18928080" cy="7200897"/>
          </a:xfrm>
        </p:spPr>
        <p:txBody>
          <a:bodyPr/>
          <a:lstStyle>
            <a:lvl1pPr marL="0" indent="0">
              <a:buNone/>
              <a:defRPr sz="9720">
                <a:solidFill>
                  <a:schemeClr val="tx1">
                    <a:tint val="75000"/>
                  </a:schemeClr>
                </a:solidFill>
              </a:defRPr>
            </a:lvl1pPr>
            <a:lvl2pPr marL="1851660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3703320" indent="0">
              <a:buNone/>
              <a:defRPr sz="7290">
                <a:solidFill>
                  <a:schemeClr val="tx1">
                    <a:tint val="75000"/>
                  </a:schemeClr>
                </a:solidFill>
              </a:defRPr>
            </a:lvl3pPr>
            <a:lvl4pPr marL="555498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4pPr>
            <a:lvl5pPr marL="74066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5pPr>
            <a:lvl6pPr marL="925830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6pPr>
            <a:lvl7pPr marL="1110996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7pPr>
            <a:lvl8pPr marL="1296162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8pPr>
            <a:lvl9pPr marL="1481328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08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73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1752602"/>
            <a:ext cx="18928080" cy="636270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0" y="8069583"/>
            <a:ext cx="9284017" cy="3954777"/>
          </a:xfrm>
        </p:spPr>
        <p:txBody>
          <a:bodyPr anchor="b"/>
          <a:lstStyle>
            <a:lvl1pPr marL="0" indent="0">
              <a:buNone/>
              <a:defRPr sz="9720" b="1"/>
            </a:lvl1pPr>
            <a:lvl2pPr marL="1851660" indent="0">
              <a:buNone/>
              <a:defRPr sz="8100" b="1"/>
            </a:lvl2pPr>
            <a:lvl3pPr marL="3703320" indent="0">
              <a:buNone/>
              <a:defRPr sz="7290" b="1"/>
            </a:lvl3pPr>
            <a:lvl4pPr marL="5554980" indent="0">
              <a:buNone/>
              <a:defRPr sz="6480" b="1"/>
            </a:lvl4pPr>
            <a:lvl5pPr marL="7406640" indent="0">
              <a:buNone/>
              <a:defRPr sz="6480" b="1"/>
            </a:lvl5pPr>
            <a:lvl6pPr marL="9258300" indent="0">
              <a:buNone/>
              <a:defRPr sz="6480" b="1"/>
            </a:lvl6pPr>
            <a:lvl7pPr marL="11109960" indent="0">
              <a:buNone/>
              <a:defRPr sz="6480" b="1"/>
            </a:lvl7pPr>
            <a:lvl8pPr marL="12961620" indent="0">
              <a:buNone/>
              <a:defRPr sz="6480" b="1"/>
            </a:lvl8pPr>
            <a:lvl9pPr marL="14813280" indent="0">
              <a:buNone/>
              <a:defRPr sz="64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0" y="12024360"/>
            <a:ext cx="9284017" cy="176860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0" y="8069583"/>
            <a:ext cx="9329739" cy="3954777"/>
          </a:xfrm>
        </p:spPr>
        <p:txBody>
          <a:bodyPr anchor="b"/>
          <a:lstStyle>
            <a:lvl1pPr marL="0" indent="0">
              <a:buNone/>
              <a:defRPr sz="9720" b="1"/>
            </a:lvl1pPr>
            <a:lvl2pPr marL="1851660" indent="0">
              <a:buNone/>
              <a:defRPr sz="8100" b="1"/>
            </a:lvl2pPr>
            <a:lvl3pPr marL="3703320" indent="0">
              <a:buNone/>
              <a:defRPr sz="7290" b="1"/>
            </a:lvl3pPr>
            <a:lvl4pPr marL="5554980" indent="0">
              <a:buNone/>
              <a:defRPr sz="6480" b="1"/>
            </a:lvl4pPr>
            <a:lvl5pPr marL="7406640" indent="0">
              <a:buNone/>
              <a:defRPr sz="6480" b="1"/>
            </a:lvl5pPr>
            <a:lvl6pPr marL="9258300" indent="0">
              <a:buNone/>
              <a:defRPr sz="6480" b="1"/>
            </a:lvl6pPr>
            <a:lvl7pPr marL="11109960" indent="0">
              <a:buNone/>
              <a:defRPr sz="6480" b="1"/>
            </a:lvl7pPr>
            <a:lvl8pPr marL="12961620" indent="0">
              <a:buNone/>
              <a:defRPr sz="6480" b="1"/>
            </a:lvl8pPr>
            <a:lvl9pPr marL="14813280" indent="0">
              <a:buNone/>
              <a:defRPr sz="64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0" y="12024360"/>
            <a:ext cx="9329739" cy="176860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65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94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366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1296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9" y="4739643"/>
            <a:ext cx="11109960" cy="23393400"/>
          </a:xfrm>
        </p:spPr>
        <p:txBody>
          <a:bodyPr/>
          <a:lstStyle>
            <a:lvl1pPr>
              <a:defRPr sz="12960"/>
            </a:lvl1pPr>
            <a:lvl2pPr>
              <a:defRPr sz="11340"/>
            </a:lvl2pPr>
            <a:lvl3pPr>
              <a:defRPr sz="972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3"/>
          </a:xfrm>
        </p:spPr>
        <p:txBody>
          <a:bodyPr/>
          <a:lstStyle>
            <a:lvl1pPr marL="0" indent="0">
              <a:buNone/>
              <a:defRPr sz="6480"/>
            </a:lvl1pPr>
            <a:lvl2pPr marL="1851660" indent="0">
              <a:buNone/>
              <a:defRPr sz="5670"/>
            </a:lvl2pPr>
            <a:lvl3pPr marL="3703320" indent="0">
              <a:buNone/>
              <a:defRPr sz="4860"/>
            </a:lvl3pPr>
            <a:lvl4pPr marL="5554980" indent="0">
              <a:buNone/>
              <a:defRPr sz="4050"/>
            </a:lvl4pPr>
            <a:lvl5pPr marL="7406640" indent="0">
              <a:buNone/>
              <a:defRPr sz="4050"/>
            </a:lvl5pPr>
            <a:lvl6pPr marL="9258300" indent="0">
              <a:buNone/>
              <a:defRPr sz="4050"/>
            </a:lvl6pPr>
            <a:lvl7pPr marL="11109960" indent="0">
              <a:buNone/>
              <a:defRPr sz="4050"/>
            </a:lvl7pPr>
            <a:lvl8pPr marL="12961620" indent="0">
              <a:buNone/>
              <a:defRPr sz="4050"/>
            </a:lvl8pPr>
            <a:lvl9pPr marL="14813280" indent="0">
              <a:buNone/>
              <a:defRPr sz="4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231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1296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329739" y="4739643"/>
            <a:ext cx="11109960" cy="23393400"/>
          </a:xfrm>
        </p:spPr>
        <p:txBody>
          <a:bodyPr/>
          <a:lstStyle>
            <a:lvl1pPr marL="0" indent="0">
              <a:buNone/>
              <a:defRPr sz="12960"/>
            </a:lvl1pPr>
            <a:lvl2pPr marL="1851660" indent="0">
              <a:buNone/>
              <a:defRPr sz="11340"/>
            </a:lvl2pPr>
            <a:lvl3pPr marL="3703320" indent="0">
              <a:buNone/>
              <a:defRPr sz="9720"/>
            </a:lvl3pPr>
            <a:lvl4pPr marL="5554980" indent="0">
              <a:buNone/>
              <a:defRPr sz="8100"/>
            </a:lvl4pPr>
            <a:lvl5pPr marL="7406640" indent="0">
              <a:buNone/>
              <a:defRPr sz="8100"/>
            </a:lvl5pPr>
            <a:lvl6pPr marL="9258300" indent="0">
              <a:buNone/>
              <a:defRPr sz="8100"/>
            </a:lvl6pPr>
            <a:lvl7pPr marL="11109960" indent="0">
              <a:buNone/>
              <a:defRPr sz="8100"/>
            </a:lvl7pPr>
            <a:lvl8pPr marL="12961620" indent="0">
              <a:buNone/>
              <a:defRPr sz="8100"/>
            </a:lvl8pPr>
            <a:lvl9pPr marL="14813280" indent="0">
              <a:buNone/>
              <a:defRPr sz="81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3"/>
          </a:xfrm>
        </p:spPr>
        <p:txBody>
          <a:bodyPr/>
          <a:lstStyle>
            <a:lvl1pPr marL="0" indent="0">
              <a:buNone/>
              <a:defRPr sz="6480"/>
            </a:lvl1pPr>
            <a:lvl2pPr marL="1851660" indent="0">
              <a:buNone/>
              <a:defRPr sz="5670"/>
            </a:lvl2pPr>
            <a:lvl3pPr marL="3703320" indent="0">
              <a:buNone/>
              <a:defRPr sz="4860"/>
            </a:lvl3pPr>
            <a:lvl4pPr marL="5554980" indent="0">
              <a:buNone/>
              <a:defRPr sz="4050"/>
            </a:lvl4pPr>
            <a:lvl5pPr marL="7406640" indent="0">
              <a:buNone/>
              <a:defRPr sz="4050"/>
            </a:lvl5pPr>
            <a:lvl6pPr marL="9258300" indent="0">
              <a:buNone/>
              <a:defRPr sz="4050"/>
            </a:lvl6pPr>
            <a:lvl7pPr marL="11109960" indent="0">
              <a:buNone/>
              <a:defRPr sz="4050"/>
            </a:lvl7pPr>
            <a:lvl8pPr marL="12961620" indent="0">
              <a:buNone/>
              <a:defRPr sz="4050"/>
            </a:lvl8pPr>
            <a:lvl9pPr marL="14813280" indent="0">
              <a:buNone/>
              <a:defRPr sz="4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3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639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0" y="1752600"/>
            <a:ext cx="4732020" cy="278968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0" y="1752600"/>
            <a:ext cx="13921740" cy="278968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318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2"/>
            <a:ext cx="18928080" cy="63627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3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3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3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7943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703320" rtl="0" eaLnBrk="1" latinLnBrk="0" hangingPunct="1">
        <a:lnSpc>
          <a:spcPct val="90000"/>
        </a:lnSpc>
        <a:spcBef>
          <a:spcPct val="0"/>
        </a:spcBef>
        <a:buNone/>
        <a:defRPr sz="1782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925830" indent="-925830" algn="l" defTabSz="3703320" rtl="0" eaLnBrk="1" latinLnBrk="0" hangingPunct="1">
        <a:lnSpc>
          <a:spcPct val="90000"/>
        </a:lnSpc>
        <a:spcBef>
          <a:spcPts val="4050"/>
        </a:spcBef>
        <a:buFont typeface="Arial"/>
        <a:buChar char="•"/>
        <a:defRPr sz="11340" kern="1200">
          <a:solidFill>
            <a:schemeClr val="tx1"/>
          </a:solidFill>
          <a:latin typeface="+mn-lt"/>
          <a:ea typeface="+mn-ea"/>
          <a:cs typeface="+mn-cs"/>
        </a:defRPr>
      </a:lvl1pPr>
      <a:lvl2pPr marL="2777490" indent="-925830" algn="l" defTabSz="3703320" rtl="0" eaLnBrk="1" latinLnBrk="0" hangingPunct="1">
        <a:lnSpc>
          <a:spcPct val="90000"/>
        </a:lnSpc>
        <a:spcBef>
          <a:spcPts val="2025"/>
        </a:spcBef>
        <a:buFont typeface="Arial"/>
        <a:buChar char="•"/>
        <a:defRPr sz="9720" kern="1200">
          <a:solidFill>
            <a:schemeClr val="tx1"/>
          </a:solidFill>
          <a:latin typeface="+mn-lt"/>
          <a:ea typeface="+mn-ea"/>
          <a:cs typeface="+mn-cs"/>
        </a:defRPr>
      </a:lvl2pPr>
      <a:lvl3pPr marL="4629150" indent="-925830" algn="l" defTabSz="3703320" rtl="0" eaLnBrk="1" latinLnBrk="0" hangingPunct="1">
        <a:lnSpc>
          <a:spcPct val="90000"/>
        </a:lnSpc>
        <a:spcBef>
          <a:spcPts val="2025"/>
        </a:spcBef>
        <a:buFont typeface="Arial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indent="-925830" algn="l" defTabSz="3703320" rtl="0" eaLnBrk="1" latinLnBrk="0" hangingPunct="1">
        <a:lnSpc>
          <a:spcPct val="90000"/>
        </a:lnSpc>
        <a:spcBef>
          <a:spcPts val="2025"/>
        </a:spcBef>
        <a:buFont typeface="Arial"/>
        <a:buChar char="•"/>
        <a:defRPr sz="7290" kern="1200">
          <a:solidFill>
            <a:schemeClr val="tx1"/>
          </a:solidFill>
          <a:latin typeface="+mn-lt"/>
          <a:ea typeface="+mn-ea"/>
          <a:cs typeface="+mn-cs"/>
        </a:defRPr>
      </a:lvl4pPr>
      <a:lvl5pPr marL="8332470" indent="-925830" algn="l" defTabSz="3703320" rtl="0" eaLnBrk="1" latinLnBrk="0" hangingPunct="1">
        <a:lnSpc>
          <a:spcPct val="90000"/>
        </a:lnSpc>
        <a:spcBef>
          <a:spcPts val="2025"/>
        </a:spcBef>
        <a:buFont typeface="Arial"/>
        <a:buChar char="•"/>
        <a:defRPr sz="7290" kern="1200">
          <a:solidFill>
            <a:schemeClr val="tx1"/>
          </a:solidFill>
          <a:latin typeface="+mn-lt"/>
          <a:ea typeface="+mn-ea"/>
          <a:cs typeface="+mn-cs"/>
        </a:defRPr>
      </a:lvl5pPr>
      <a:lvl6pPr marL="10184130" indent="-925830" algn="l" defTabSz="3703320" rtl="0" eaLnBrk="1" latinLnBrk="0" hangingPunct="1">
        <a:lnSpc>
          <a:spcPct val="90000"/>
        </a:lnSpc>
        <a:spcBef>
          <a:spcPts val="2025"/>
        </a:spcBef>
        <a:buFont typeface="Arial"/>
        <a:buChar char="•"/>
        <a:defRPr sz="7290" kern="1200">
          <a:solidFill>
            <a:schemeClr val="tx1"/>
          </a:solidFill>
          <a:latin typeface="+mn-lt"/>
          <a:ea typeface="+mn-ea"/>
          <a:cs typeface="+mn-cs"/>
        </a:defRPr>
      </a:lvl6pPr>
      <a:lvl7pPr marL="12035790" indent="-925830" algn="l" defTabSz="3703320" rtl="0" eaLnBrk="1" latinLnBrk="0" hangingPunct="1">
        <a:lnSpc>
          <a:spcPct val="90000"/>
        </a:lnSpc>
        <a:spcBef>
          <a:spcPts val="2025"/>
        </a:spcBef>
        <a:buFont typeface="Arial"/>
        <a:buChar char="•"/>
        <a:defRPr sz="7290" kern="1200">
          <a:solidFill>
            <a:schemeClr val="tx1"/>
          </a:solidFill>
          <a:latin typeface="+mn-lt"/>
          <a:ea typeface="+mn-ea"/>
          <a:cs typeface="+mn-cs"/>
        </a:defRPr>
      </a:lvl7pPr>
      <a:lvl8pPr marL="13887450" indent="-925830" algn="l" defTabSz="3703320" rtl="0" eaLnBrk="1" latinLnBrk="0" hangingPunct="1">
        <a:lnSpc>
          <a:spcPct val="90000"/>
        </a:lnSpc>
        <a:spcBef>
          <a:spcPts val="2025"/>
        </a:spcBef>
        <a:buFont typeface="Arial"/>
        <a:buChar char="•"/>
        <a:defRPr sz="7290" kern="1200">
          <a:solidFill>
            <a:schemeClr val="tx1"/>
          </a:solidFill>
          <a:latin typeface="+mn-lt"/>
          <a:ea typeface="+mn-ea"/>
          <a:cs typeface="+mn-cs"/>
        </a:defRPr>
      </a:lvl8pPr>
      <a:lvl9pPr marL="15739110" indent="-925830" algn="l" defTabSz="3703320" rtl="0" eaLnBrk="1" latinLnBrk="0" hangingPunct="1">
        <a:lnSpc>
          <a:spcPct val="90000"/>
        </a:lnSpc>
        <a:spcBef>
          <a:spcPts val="2025"/>
        </a:spcBef>
        <a:buFont typeface="Arial"/>
        <a:buChar char="•"/>
        <a:defRPr sz="72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03320" rtl="0" eaLnBrk="1" latinLnBrk="0" hangingPunct="1">
        <a:defRPr sz="7290" kern="1200">
          <a:solidFill>
            <a:schemeClr val="tx1"/>
          </a:solidFill>
          <a:latin typeface="+mn-lt"/>
          <a:ea typeface="+mn-ea"/>
          <a:cs typeface="+mn-cs"/>
        </a:defRPr>
      </a:lvl1pPr>
      <a:lvl2pPr marL="1851660" algn="l" defTabSz="3703320" rtl="0" eaLnBrk="1" latinLnBrk="0" hangingPunct="1">
        <a:defRPr sz="7290" kern="1200">
          <a:solidFill>
            <a:schemeClr val="tx1"/>
          </a:solidFill>
          <a:latin typeface="+mn-lt"/>
          <a:ea typeface="+mn-ea"/>
          <a:cs typeface="+mn-cs"/>
        </a:defRPr>
      </a:lvl2pPr>
      <a:lvl3pPr marL="3703320" algn="l" defTabSz="3703320" rtl="0" eaLnBrk="1" latinLnBrk="0" hangingPunct="1">
        <a:defRPr sz="7290" kern="1200">
          <a:solidFill>
            <a:schemeClr val="tx1"/>
          </a:solidFill>
          <a:latin typeface="+mn-lt"/>
          <a:ea typeface="+mn-ea"/>
          <a:cs typeface="+mn-cs"/>
        </a:defRPr>
      </a:lvl3pPr>
      <a:lvl4pPr marL="5554980" algn="l" defTabSz="3703320" rtl="0" eaLnBrk="1" latinLnBrk="0" hangingPunct="1">
        <a:defRPr sz="729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algn="l" defTabSz="3703320" rtl="0" eaLnBrk="1" latinLnBrk="0" hangingPunct="1">
        <a:defRPr sz="7290" kern="1200">
          <a:solidFill>
            <a:schemeClr val="tx1"/>
          </a:solidFill>
          <a:latin typeface="+mn-lt"/>
          <a:ea typeface="+mn-ea"/>
          <a:cs typeface="+mn-cs"/>
        </a:defRPr>
      </a:lvl5pPr>
      <a:lvl6pPr marL="9258300" algn="l" defTabSz="3703320" rtl="0" eaLnBrk="1" latinLnBrk="0" hangingPunct="1">
        <a:defRPr sz="7290" kern="1200">
          <a:solidFill>
            <a:schemeClr val="tx1"/>
          </a:solidFill>
          <a:latin typeface="+mn-lt"/>
          <a:ea typeface="+mn-ea"/>
          <a:cs typeface="+mn-cs"/>
        </a:defRPr>
      </a:lvl6pPr>
      <a:lvl7pPr marL="11109960" algn="l" defTabSz="3703320" rtl="0" eaLnBrk="1" latinLnBrk="0" hangingPunct="1">
        <a:defRPr sz="7290" kern="1200">
          <a:solidFill>
            <a:schemeClr val="tx1"/>
          </a:solidFill>
          <a:latin typeface="+mn-lt"/>
          <a:ea typeface="+mn-ea"/>
          <a:cs typeface="+mn-cs"/>
        </a:defRPr>
      </a:lvl7pPr>
      <a:lvl8pPr marL="12961620" algn="l" defTabSz="3703320" rtl="0" eaLnBrk="1" latinLnBrk="0" hangingPunct="1">
        <a:defRPr sz="7290" kern="1200">
          <a:solidFill>
            <a:schemeClr val="tx1"/>
          </a:solidFill>
          <a:latin typeface="+mn-lt"/>
          <a:ea typeface="+mn-ea"/>
          <a:cs typeface="+mn-cs"/>
        </a:defRPr>
      </a:lvl8pPr>
      <a:lvl9pPr marL="14813280" algn="l" defTabSz="3703320" rtl="0" eaLnBrk="1" latinLnBrk="0" hangingPunct="1">
        <a:defRPr sz="72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140795"/>
      </p:ext>
    </p:extLst>
  </p:cSld>
  <p:clrMapOvr>
    <a:masterClrMapping/>
  </p:clrMapOvr>
</p:sld>
</file>

<file path=ppt/theme/theme1.xml><?xml version="1.0" encoding="utf-8"?>
<a:theme xmlns:a="http://schemas.openxmlformats.org/drawingml/2006/main" name="HWCOE 2016 Them">
  <a:themeElements>
    <a:clrScheme name="Custom 4">
      <a:dk1>
        <a:sysClr val="windowText" lastClr="000000"/>
      </a:dk1>
      <a:lt1>
        <a:sysClr val="window" lastClr="FFFFFF"/>
      </a:lt1>
      <a:dk2>
        <a:srgbClr val="000C3E"/>
      </a:dk2>
      <a:lt2>
        <a:srgbClr val="6C9AC3"/>
      </a:lt2>
      <a:accent1>
        <a:srgbClr val="003663"/>
      </a:accent1>
      <a:accent2>
        <a:srgbClr val="005496"/>
      </a:accent2>
      <a:accent3>
        <a:srgbClr val="E17F35"/>
      </a:accent3>
      <a:accent4>
        <a:srgbClr val="FF4A00"/>
      </a:accent4>
      <a:accent5>
        <a:srgbClr val="FF4A00"/>
      </a:accent5>
      <a:accent6>
        <a:srgbClr val="6C9AC3"/>
      </a:accent6>
      <a:hlink>
        <a:srgbClr val="FF4A00"/>
      </a:hlink>
      <a:folHlink>
        <a:srgbClr val="FF7F35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HWCOE 2016 Theme</Template>
  <TotalTime>21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Corbel</vt:lpstr>
      <vt:lpstr>Arial</vt:lpstr>
      <vt:lpstr>HWCOE 2016 Them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5</cp:revision>
  <dcterms:created xsi:type="dcterms:W3CDTF">2016-10-10T19:54:35Z</dcterms:created>
  <dcterms:modified xsi:type="dcterms:W3CDTF">2016-10-10T20:15:40Z</dcterms:modified>
</cp:coreProperties>
</file>